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72" r:id="rId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a Lopez" userId="4663d82f-9201-48c9-be34-f3757e2a9bc2" providerId="ADAL" clId="{EBB7220F-9832-4838-93E8-1412FFFB17FF}"/>
    <pc:docChg chg="delSld">
      <pc:chgData name="Daniela Lopez" userId="4663d82f-9201-48c9-be34-f3757e2a9bc2" providerId="ADAL" clId="{EBB7220F-9832-4838-93E8-1412FFFB17FF}" dt="2023-07-09T18:28:57.041" v="11" actId="47"/>
      <pc:docMkLst>
        <pc:docMk/>
      </pc:docMkLst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56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57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58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59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60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61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62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63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64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65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66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67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68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69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70"/>
        </pc:sldMkLst>
      </pc:sldChg>
      <pc:sldChg chg="del">
        <pc:chgData name="Daniela Lopez" userId="4663d82f-9201-48c9-be34-f3757e2a9bc2" providerId="ADAL" clId="{EBB7220F-9832-4838-93E8-1412FFFB17FF}" dt="2023-07-09T18:28:45.911" v="0" actId="2696"/>
        <pc:sldMkLst>
          <pc:docMk/>
          <pc:sldMk cId="0" sldId="271"/>
        </pc:sldMkLst>
      </pc:sldChg>
      <pc:sldChg chg="del">
        <pc:chgData name="Daniela Lopez" userId="4663d82f-9201-48c9-be34-f3757e2a9bc2" providerId="ADAL" clId="{EBB7220F-9832-4838-93E8-1412FFFB17FF}" dt="2023-07-09T18:28:50.978" v="1" actId="47"/>
        <pc:sldMkLst>
          <pc:docMk/>
          <pc:sldMk cId="0" sldId="273"/>
        </pc:sldMkLst>
      </pc:sldChg>
      <pc:sldChg chg="del">
        <pc:chgData name="Daniela Lopez" userId="4663d82f-9201-48c9-be34-f3757e2a9bc2" providerId="ADAL" clId="{EBB7220F-9832-4838-93E8-1412FFFB17FF}" dt="2023-07-09T18:28:57.041" v="11" actId="47"/>
        <pc:sldMkLst>
          <pc:docMk/>
          <pc:sldMk cId="0" sldId="274"/>
        </pc:sldMkLst>
      </pc:sldChg>
      <pc:sldChg chg="del">
        <pc:chgData name="Daniela Lopez" userId="4663d82f-9201-48c9-be34-f3757e2a9bc2" providerId="ADAL" clId="{EBB7220F-9832-4838-93E8-1412FFFB17FF}" dt="2023-07-09T18:28:56.507" v="10" actId="47"/>
        <pc:sldMkLst>
          <pc:docMk/>
          <pc:sldMk cId="0" sldId="275"/>
        </pc:sldMkLst>
      </pc:sldChg>
      <pc:sldChg chg="del">
        <pc:chgData name="Daniela Lopez" userId="4663d82f-9201-48c9-be34-f3757e2a9bc2" providerId="ADAL" clId="{EBB7220F-9832-4838-93E8-1412FFFB17FF}" dt="2023-07-09T18:28:55.949" v="9" actId="47"/>
        <pc:sldMkLst>
          <pc:docMk/>
          <pc:sldMk cId="0" sldId="276"/>
        </pc:sldMkLst>
      </pc:sldChg>
      <pc:sldChg chg="del">
        <pc:chgData name="Daniela Lopez" userId="4663d82f-9201-48c9-be34-f3757e2a9bc2" providerId="ADAL" clId="{EBB7220F-9832-4838-93E8-1412FFFB17FF}" dt="2023-07-09T18:28:55.639" v="8" actId="47"/>
        <pc:sldMkLst>
          <pc:docMk/>
          <pc:sldMk cId="0" sldId="277"/>
        </pc:sldMkLst>
      </pc:sldChg>
      <pc:sldChg chg="del">
        <pc:chgData name="Daniela Lopez" userId="4663d82f-9201-48c9-be34-f3757e2a9bc2" providerId="ADAL" clId="{EBB7220F-9832-4838-93E8-1412FFFB17FF}" dt="2023-07-09T18:28:55.291" v="7" actId="47"/>
        <pc:sldMkLst>
          <pc:docMk/>
          <pc:sldMk cId="0" sldId="278"/>
        </pc:sldMkLst>
      </pc:sldChg>
      <pc:sldChg chg="del">
        <pc:chgData name="Daniela Lopez" userId="4663d82f-9201-48c9-be34-f3757e2a9bc2" providerId="ADAL" clId="{EBB7220F-9832-4838-93E8-1412FFFB17FF}" dt="2023-07-09T18:28:54.781" v="6" actId="47"/>
        <pc:sldMkLst>
          <pc:docMk/>
          <pc:sldMk cId="0" sldId="279"/>
        </pc:sldMkLst>
      </pc:sldChg>
      <pc:sldChg chg="del">
        <pc:chgData name="Daniela Lopez" userId="4663d82f-9201-48c9-be34-f3757e2a9bc2" providerId="ADAL" clId="{EBB7220F-9832-4838-93E8-1412FFFB17FF}" dt="2023-07-09T18:28:53.250" v="5" actId="47"/>
        <pc:sldMkLst>
          <pc:docMk/>
          <pc:sldMk cId="0" sldId="280"/>
        </pc:sldMkLst>
      </pc:sldChg>
      <pc:sldChg chg="del">
        <pc:chgData name="Daniela Lopez" userId="4663d82f-9201-48c9-be34-f3757e2a9bc2" providerId="ADAL" clId="{EBB7220F-9832-4838-93E8-1412FFFB17FF}" dt="2023-07-09T18:28:52.908" v="4" actId="47"/>
        <pc:sldMkLst>
          <pc:docMk/>
          <pc:sldMk cId="0" sldId="281"/>
        </pc:sldMkLst>
      </pc:sldChg>
      <pc:sldChg chg="del">
        <pc:chgData name="Daniela Lopez" userId="4663d82f-9201-48c9-be34-f3757e2a9bc2" providerId="ADAL" clId="{EBB7220F-9832-4838-93E8-1412FFFB17FF}" dt="2023-07-09T18:28:52.887" v="3" actId="47"/>
        <pc:sldMkLst>
          <pc:docMk/>
          <pc:sldMk cId="0" sldId="282"/>
        </pc:sldMkLst>
      </pc:sldChg>
      <pc:sldChg chg="del">
        <pc:chgData name="Daniela Lopez" userId="4663d82f-9201-48c9-be34-f3757e2a9bc2" providerId="ADAL" clId="{EBB7220F-9832-4838-93E8-1412FFFB17FF}" dt="2023-07-09T18:28:52.476" v="2" actId="47"/>
        <pc:sldMkLst>
          <pc:docMk/>
          <pc:sldMk cId="0" sldId="283"/>
        </pc:sldMkLst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44aef95eeb_3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44aef95eeb_3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9"/>
          <p:cNvSpPr/>
          <p:nvPr/>
        </p:nvSpPr>
        <p:spPr>
          <a:xfrm>
            <a:off x="394375" y="745800"/>
            <a:ext cx="2072100" cy="1753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2" name="Google Shape;4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4350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29"/>
          <p:cNvSpPr txBox="1"/>
          <p:nvPr/>
        </p:nvSpPr>
        <p:spPr>
          <a:xfrm>
            <a:off x="252925" y="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6666"/>
                </a:solidFill>
              </a:rPr>
              <a:t>Lo que me apasiona</a:t>
            </a:r>
            <a:endParaRPr/>
          </a:p>
        </p:txBody>
      </p:sp>
      <p:sp>
        <p:nvSpPr>
          <p:cNvPr id="464" name="Google Shape;464;p29"/>
          <p:cNvSpPr/>
          <p:nvPr/>
        </p:nvSpPr>
        <p:spPr>
          <a:xfrm>
            <a:off x="6032525" y="384900"/>
            <a:ext cx="2717100" cy="2139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5" name="Google Shape;46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0600" y="0"/>
            <a:ext cx="533400" cy="53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29"/>
          <p:cNvSpPr txBox="1"/>
          <p:nvPr/>
        </p:nvSpPr>
        <p:spPr>
          <a:xfrm>
            <a:off x="7032950" y="0"/>
            <a:ext cx="989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6666"/>
                </a:solidFill>
              </a:rPr>
              <a:t>Mi familia</a:t>
            </a:r>
            <a:endParaRPr/>
          </a:p>
        </p:txBody>
      </p:sp>
      <p:sp>
        <p:nvSpPr>
          <p:cNvPr id="467" name="Google Shape;467;p29"/>
          <p:cNvSpPr/>
          <p:nvPr/>
        </p:nvSpPr>
        <p:spPr>
          <a:xfrm>
            <a:off x="394375" y="2983575"/>
            <a:ext cx="2717100" cy="2139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8" name="Google Shape;46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609125"/>
            <a:ext cx="514350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29"/>
          <p:cNvSpPr txBox="1"/>
          <p:nvPr/>
        </p:nvSpPr>
        <p:spPr>
          <a:xfrm>
            <a:off x="-170675" y="2592025"/>
            <a:ext cx="38472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6666"/>
                </a:solidFill>
              </a:rPr>
              <a:t>Recomiéndanos un lugar para visitar</a:t>
            </a:r>
            <a:endParaRPr>
              <a:solidFill>
                <a:srgbClr val="00666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</p:txBody>
      </p:sp>
      <p:sp>
        <p:nvSpPr>
          <p:cNvPr id="470" name="Google Shape;470;p29"/>
          <p:cNvSpPr txBox="1"/>
          <p:nvPr/>
        </p:nvSpPr>
        <p:spPr>
          <a:xfrm>
            <a:off x="3069650" y="4063425"/>
            <a:ext cx="3000000" cy="8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dk1"/>
                </a:solidFill>
              </a:rPr>
              <a:t>Me gusta que me llamen…  </a:t>
            </a:r>
            <a:endParaRPr b="1">
              <a:solidFill>
                <a:schemeClr val="dk1"/>
              </a:solidFill>
              <a:highlight>
                <a:srgbClr val="00FFFF"/>
              </a:highlight>
            </a:endParaRPr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dk1"/>
                </a:solidFill>
                <a:highlight>
                  <a:srgbClr val="00FFFF"/>
                </a:highlight>
              </a:rPr>
              <a:t>Daniela</a:t>
            </a:r>
            <a:endParaRPr b="1">
              <a:solidFill>
                <a:schemeClr val="dk1"/>
              </a:solidFill>
              <a:highlight>
                <a:srgbClr val="00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</p:txBody>
      </p:sp>
      <p:sp>
        <p:nvSpPr>
          <p:cNvPr id="471" name="Google Shape;471;p29"/>
          <p:cNvSpPr/>
          <p:nvPr/>
        </p:nvSpPr>
        <p:spPr>
          <a:xfrm>
            <a:off x="6032525" y="2983575"/>
            <a:ext cx="2717100" cy="2139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2" name="Google Shape;472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86800" y="4686300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29"/>
          <p:cNvSpPr txBox="1"/>
          <p:nvPr/>
        </p:nvSpPr>
        <p:spPr>
          <a:xfrm>
            <a:off x="6027800" y="2597300"/>
            <a:ext cx="3000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6666"/>
                </a:solidFill>
              </a:rPr>
              <a:t>Mi Ocupación ó Hobbie</a:t>
            </a:r>
            <a:endParaRPr>
              <a:solidFill>
                <a:srgbClr val="00666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</p:txBody>
      </p:sp>
      <p:pic>
        <p:nvPicPr>
          <p:cNvPr id="474" name="Google Shape;474;p29"/>
          <p:cNvPicPr preferRelativeResize="0"/>
          <p:nvPr/>
        </p:nvPicPr>
        <p:blipFill rotWithShape="1">
          <a:blip r:embed="rId7">
            <a:alphaModFix/>
          </a:blip>
          <a:srcRect l="15749" t="29421" r="21127" b="8689"/>
          <a:stretch/>
        </p:blipFill>
        <p:spPr>
          <a:xfrm>
            <a:off x="3211100" y="358582"/>
            <a:ext cx="2717100" cy="3552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25175" y="2987113"/>
            <a:ext cx="1624450" cy="11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94371" y="3271502"/>
            <a:ext cx="2719519" cy="1528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032525" y="393300"/>
            <a:ext cx="2717100" cy="203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2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032525" y="4130310"/>
            <a:ext cx="1891825" cy="945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2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94375" y="393259"/>
            <a:ext cx="2074500" cy="1252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2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927775" y="1252099"/>
            <a:ext cx="2072144" cy="12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Office PowerPoint</Application>
  <PresentationFormat>Presentación en pantalla (16:9)</PresentationFormat>
  <Paragraphs>6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3" baseType="lpstr">
      <vt:lpstr>Arial</vt:lpstr>
      <vt:lpstr>Simple Light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Daniela Lopez</cp:lastModifiedBy>
  <cp:revision>1</cp:revision>
  <dcterms:modified xsi:type="dcterms:W3CDTF">2023-07-09T18:28:59Z</dcterms:modified>
</cp:coreProperties>
</file>